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</p:sldIdLst>
  <p:sldSz cx="6858000" cy="9906000" type="A4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A623A9"/>
    <a:srgbClr val="ECA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8" d="100"/>
          <a:sy n="48" d="100"/>
        </p:scale>
        <p:origin x="230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00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358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73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410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226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002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520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094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79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737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242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F7EF4-EEEF-4F91-B806-805F604A89D8}" type="datetimeFigureOut">
              <a:rPr lang="en-US" smtClean="0"/>
              <a:t>7/18/2019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ADCED-D3F2-47D3-BC87-7E9CDCBAC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28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6740" y="1731318"/>
            <a:ext cx="6264275" cy="224676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หน่วยการเรียนรู้บูรณาการ</a:t>
            </a:r>
          </a:p>
          <a:p>
            <a:pPr algn="ctr" eaLnBrk="1" hangingPunct="1">
              <a:defRPr/>
            </a:pP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บุหรี่ศึกษา</a:t>
            </a:r>
            <a:endParaRPr lang="en-US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eaLnBrk="1" hangingPunct="1">
              <a:defRPr/>
            </a:pP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ชั้นประถมศึกษาปีที่ ๑</a:t>
            </a:r>
          </a:p>
          <a:p>
            <a:pPr algn="ctr" eaLnBrk="1" hangingPunct="1">
              <a:defRPr/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โรงเรียนวัดลาดสนุ่น  ปีการศึกษา ๒๕๖๒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4" descr="รูปภาพ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105" y="169691"/>
            <a:ext cx="1128812" cy="155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0501F8C-5EC2-4A53-A143-8E6D4300F2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026" y="3798590"/>
            <a:ext cx="2461114" cy="267527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E3107FF-961C-4058-A43D-0E4923138BBA}"/>
              </a:ext>
            </a:extLst>
          </p:cNvPr>
          <p:cNvSpPr/>
          <p:nvPr/>
        </p:nvSpPr>
        <p:spPr>
          <a:xfrm>
            <a:off x="1416381" y="6671006"/>
            <a:ext cx="42444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นางกานต์รวี  เกิดสมศรี  </a:t>
            </a:r>
          </a:p>
          <a:p>
            <a:pPr algn="ctr"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นางเทพินทร์  หอมทอง  </a:t>
            </a:r>
          </a:p>
          <a:p>
            <a:pPr algn="ctr"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นางอาทิตยา  เจริญชอบ  </a:t>
            </a:r>
          </a:p>
          <a:p>
            <a:pPr algn="ctr">
              <a:defRPr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ครูผู้สอนกิจกรรมลดเวลาเรียน เพิ่มเวลารู้   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89A4B9-FD68-4192-BACF-C9786BC37D0C}"/>
              </a:ext>
            </a:extLst>
          </p:cNvPr>
          <p:cNvSpPr/>
          <p:nvPr/>
        </p:nvSpPr>
        <p:spPr>
          <a:xfrm>
            <a:off x="653819" y="8507891"/>
            <a:ext cx="576952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สำนักงานเขตพื้นที่การศึกษาประถมศึกษาปทุมธานี เขต</a:t>
            </a:r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๒</a:t>
            </a:r>
          </a:p>
          <a:p>
            <a:pPr algn="ctr">
              <a:defRPr/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สำนักงานคณะกรรมการการศึกษาขั้นพื้นฐาน</a:t>
            </a:r>
          </a:p>
        </p:txBody>
      </p:sp>
    </p:spTree>
    <p:extLst>
      <p:ext uri="{BB962C8B-B14F-4D97-AF65-F5344CB8AC3E}">
        <p14:creationId xmlns:p14="http://schemas.microsoft.com/office/powerpoint/2010/main" val="1338362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48716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1459</TotalTime>
  <Words>53</Words>
  <Application>Microsoft Office PowerPoint</Application>
  <PresentationFormat>A4 Paper (210x297 mm)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TH SarabunPSK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boomy6040@gmail.com</dc:creator>
  <cp:lastModifiedBy>boomy6040@gmail.com</cp:lastModifiedBy>
  <cp:revision>44</cp:revision>
  <cp:lastPrinted>2019-07-13T10:34:57Z</cp:lastPrinted>
  <dcterms:created xsi:type="dcterms:W3CDTF">2019-05-12T16:17:11Z</dcterms:created>
  <dcterms:modified xsi:type="dcterms:W3CDTF">2019-07-18T09:21:16Z</dcterms:modified>
</cp:coreProperties>
</file>