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6858000" cy="9906000" type="A4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30" d="100"/>
          <a:sy n="130" d="100"/>
        </p:scale>
        <p:origin x="-294" y="-5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89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94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4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4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67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85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9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0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804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2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00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A0E8C-150D-4453-9D49-3589861E820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AD0B7-46DC-4704-91AE-780DEB257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1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f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EB13AB7-E27A-4A93-A998-947FF5806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43" y="490198"/>
            <a:ext cx="6328045" cy="891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057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AA76A-13C5-4A16-AAC1-E671F889A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D6372-A63D-4736-920F-D516C371D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0FC78C-5CD0-44F2-B393-B42AFB235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43" y="510076"/>
            <a:ext cx="6328045" cy="89122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3D14CA-D7E5-4029-8EEF-AA87E35ECB65}"/>
              </a:ext>
            </a:extLst>
          </p:cNvPr>
          <p:cNvSpPr txBox="1"/>
          <p:nvPr/>
        </p:nvSpPr>
        <p:spPr>
          <a:xfrm>
            <a:off x="1672885" y="3424823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DD537-287B-4B38-8524-E73957C4AF8F}"/>
              </a:ext>
            </a:extLst>
          </p:cNvPr>
          <p:cNvSpPr txBox="1"/>
          <p:nvPr/>
        </p:nvSpPr>
        <p:spPr>
          <a:xfrm>
            <a:off x="2905339" y="3433179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EBC924-4DF2-4E06-B57F-69793907A840}"/>
              </a:ext>
            </a:extLst>
          </p:cNvPr>
          <p:cNvSpPr txBox="1"/>
          <p:nvPr/>
        </p:nvSpPr>
        <p:spPr>
          <a:xfrm>
            <a:off x="4134680" y="3433176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E59706-26B3-42FF-9748-9DCA71B5529D}"/>
              </a:ext>
            </a:extLst>
          </p:cNvPr>
          <p:cNvSpPr txBox="1"/>
          <p:nvPr/>
        </p:nvSpPr>
        <p:spPr>
          <a:xfrm>
            <a:off x="357543" y="4367456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BE4F97-29E1-494E-9A75-A65626267C36}"/>
              </a:ext>
            </a:extLst>
          </p:cNvPr>
          <p:cNvSpPr txBox="1"/>
          <p:nvPr/>
        </p:nvSpPr>
        <p:spPr>
          <a:xfrm>
            <a:off x="1572329" y="5330803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89BA25-7E7F-4054-AE03-D064689F7609}"/>
              </a:ext>
            </a:extLst>
          </p:cNvPr>
          <p:cNvSpPr txBox="1"/>
          <p:nvPr/>
        </p:nvSpPr>
        <p:spPr>
          <a:xfrm>
            <a:off x="2799322" y="5334865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D6C9C5-A9D1-4702-BA64-7129B86EE8F2}"/>
              </a:ext>
            </a:extLst>
          </p:cNvPr>
          <p:cNvSpPr txBox="1"/>
          <p:nvPr/>
        </p:nvSpPr>
        <p:spPr>
          <a:xfrm>
            <a:off x="4068419" y="5493886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60439D-AFB9-4230-B3CD-4C56844ED0E1}"/>
              </a:ext>
            </a:extLst>
          </p:cNvPr>
          <p:cNvSpPr txBox="1"/>
          <p:nvPr/>
        </p:nvSpPr>
        <p:spPr>
          <a:xfrm>
            <a:off x="1606624" y="7377560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C82083-3358-4991-B382-C7FAD5BC1185}"/>
              </a:ext>
            </a:extLst>
          </p:cNvPr>
          <p:cNvSpPr txBox="1"/>
          <p:nvPr/>
        </p:nvSpPr>
        <p:spPr>
          <a:xfrm>
            <a:off x="2839078" y="7425672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DF09A7-A770-4F41-AC38-3FD90CE870E2}"/>
              </a:ext>
            </a:extLst>
          </p:cNvPr>
          <p:cNvSpPr txBox="1"/>
          <p:nvPr/>
        </p:nvSpPr>
        <p:spPr>
          <a:xfrm>
            <a:off x="4068419" y="7425669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DD23F6-BED6-42F5-9966-F589B1FFCA0F}"/>
              </a:ext>
            </a:extLst>
          </p:cNvPr>
          <p:cNvSpPr txBox="1"/>
          <p:nvPr/>
        </p:nvSpPr>
        <p:spPr>
          <a:xfrm>
            <a:off x="1527110" y="9225397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B59893-B310-438A-8B67-A4616F4A4DC5}"/>
              </a:ext>
            </a:extLst>
          </p:cNvPr>
          <p:cNvSpPr txBox="1"/>
          <p:nvPr/>
        </p:nvSpPr>
        <p:spPr>
          <a:xfrm>
            <a:off x="2759564" y="9233753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48670B-EF19-4DB2-848C-370555539A68}"/>
              </a:ext>
            </a:extLst>
          </p:cNvPr>
          <p:cNvSpPr txBox="1"/>
          <p:nvPr/>
        </p:nvSpPr>
        <p:spPr>
          <a:xfrm>
            <a:off x="3988905" y="9233750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C39BD1-BC3E-42A6-A64B-046A97AF4DB8}"/>
              </a:ext>
            </a:extLst>
          </p:cNvPr>
          <p:cNvSpPr txBox="1"/>
          <p:nvPr/>
        </p:nvSpPr>
        <p:spPr>
          <a:xfrm>
            <a:off x="374170" y="8224836"/>
            <a:ext cx="11529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AD6AA0-1D77-459B-9C28-7084A70C6B4A}"/>
              </a:ext>
            </a:extLst>
          </p:cNvPr>
          <p:cNvSpPr txBox="1"/>
          <p:nvPr/>
        </p:nvSpPr>
        <p:spPr>
          <a:xfrm>
            <a:off x="1096415" y="1389214"/>
            <a:ext cx="4648402" cy="4718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7C4EB67-DFCA-47EB-9328-313013047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3" y="690099"/>
            <a:ext cx="1974416" cy="197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25B22C-D174-4937-85F3-65D27F81A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090" y="686056"/>
            <a:ext cx="2524125" cy="1809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874FC0-5363-4926-AC3C-3D464591E2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59"/>
          <a:stretch/>
        </p:blipFill>
        <p:spPr>
          <a:xfrm>
            <a:off x="764483" y="3439833"/>
            <a:ext cx="1974416" cy="2567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089F95-6100-4CAE-9DD4-7A8659B9AE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31" y="6941679"/>
            <a:ext cx="3185905" cy="24148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84C5801-77B1-40B6-A1D8-A3E9A4DBEE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799" y="3423268"/>
            <a:ext cx="1974416" cy="2729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4E56E8-9437-424C-90EC-D06571D39E3D}"/>
              </a:ext>
            </a:extLst>
          </p:cNvPr>
          <p:cNvSpPr txBox="1"/>
          <p:nvPr/>
        </p:nvSpPr>
        <p:spPr>
          <a:xfrm>
            <a:off x="764482" y="2867508"/>
            <a:ext cx="1974415" cy="427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AABE89-28E8-4EB4-A891-225AA3B16A93}"/>
              </a:ext>
            </a:extLst>
          </p:cNvPr>
          <p:cNvSpPr txBox="1"/>
          <p:nvPr/>
        </p:nvSpPr>
        <p:spPr>
          <a:xfrm>
            <a:off x="3834800" y="2867508"/>
            <a:ext cx="1974415" cy="427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CB6E18-430E-4C32-9DBF-E98631FD0B4F}"/>
              </a:ext>
            </a:extLst>
          </p:cNvPr>
          <p:cNvSpPr txBox="1"/>
          <p:nvPr/>
        </p:nvSpPr>
        <p:spPr>
          <a:xfrm>
            <a:off x="764482" y="6210330"/>
            <a:ext cx="1974415" cy="427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58BF4B-515F-4E61-AE93-0E6AEF9299DC}"/>
              </a:ext>
            </a:extLst>
          </p:cNvPr>
          <p:cNvSpPr txBox="1"/>
          <p:nvPr/>
        </p:nvSpPr>
        <p:spPr>
          <a:xfrm>
            <a:off x="3834800" y="6210330"/>
            <a:ext cx="1974415" cy="427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3CCB68-EB39-4742-9FED-76582BD15141}"/>
              </a:ext>
            </a:extLst>
          </p:cNvPr>
          <p:cNvSpPr txBox="1"/>
          <p:nvPr/>
        </p:nvSpPr>
        <p:spPr>
          <a:xfrm>
            <a:off x="4215800" y="6866087"/>
            <a:ext cx="2284391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2413855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E9C17257-81A0-4E1D-8C6E-BC09B0BF9CCD}"/>
              </a:ext>
            </a:extLst>
          </p:cNvPr>
          <p:cNvGrpSpPr/>
          <p:nvPr/>
        </p:nvGrpSpPr>
        <p:grpSpPr>
          <a:xfrm>
            <a:off x="741344" y="440823"/>
            <a:ext cx="1264436" cy="1231316"/>
            <a:chOff x="397173" y="777550"/>
            <a:chExt cx="1584027" cy="1536441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E348036-FDA4-4DCB-9373-8D599BABFAE6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รูปภาพ 4" descr="รูปภาพ1.png">
              <a:extLst>
                <a:ext uri="{FF2B5EF4-FFF2-40B4-BE49-F238E27FC236}">
                  <a16:creationId xmlns:a16="http://schemas.microsoft.com/office/drawing/2014/main" id="{B0E3971F-ACD3-4CCC-BE91-CA1BF3CA5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C4E3289-D092-4CBA-BDFC-1CBEC6C52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90D1B7E6-9F78-4316-861B-D71CE5F1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A0696AC-4EB9-4DDC-A4FC-839CA6DEC196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9DC2A32-B284-479A-BD8E-8BA224DCAE61}"/>
              </a:ext>
            </a:extLst>
          </p:cNvPr>
          <p:cNvGrpSpPr/>
          <p:nvPr/>
        </p:nvGrpSpPr>
        <p:grpSpPr>
          <a:xfrm>
            <a:off x="2083074" y="478419"/>
            <a:ext cx="1264436" cy="1231316"/>
            <a:chOff x="397173" y="777550"/>
            <a:chExt cx="1584027" cy="1536441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89D74F9-9974-4F42-91CC-3EA4E62782D6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รูปภาพ 4" descr="รูปภาพ1.png">
              <a:extLst>
                <a:ext uri="{FF2B5EF4-FFF2-40B4-BE49-F238E27FC236}">
                  <a16:creationId xmlns:a16="http://schemas.microsoft.com/office/drawing/2014/main" id="{3E84AB89-D475-472C-A958-EB1FB2309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6406DFEE-2E6D-42E4-B065-6292C2F4E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4BFF757-F9C4-43E4-89E3-8597B94E9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A7F6037-B607-422A-838E-8FBAFD69DE36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ED298CC-6F82-4995-B5A9-09C0D26677B5}"/>
              </a:ext>
            </a:extLst>
          </p:cNvPr>
          <p:cNvGrpSpPr/>
          <p:nvPr/>
        </p:nvGrpSpPr>
        <p:grpSpPr>
          <a:xfrm>
            <a:off x="3424804" y="440823"/>
            <a:ext cx="1264436" cy="1231316"/>
            <a:chOff x="397173" y="777550"/>
            <a:chExt cx="1584027" cy="1536441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9CDAC9F-DCB3-4E03-B199-DFFDBEA29F99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รูปภาพ 4" descr="รูปภาพ1.png">
              <a:extLst>
                <a:ext uri="{FF2B5EF4-FFF2-40B4-BE49-F238E27FC236}">
                  <a16:creationId xmlns:a16="http://schemas.microsoft.com/office/drawing/2014/main" id="{44B4360B-0375-45C7-B5C6-B94C04BB6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E694B18-DD8B-49CE-BA11-CA39A1D82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EABD5342-DF50-4E99-86BA-1C3338B5F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844C4E5-C86B-425C-A785-F3F69B85718F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E741AD1-82D9-42D1-B252-6DECFF1A2B55}"/>
              </a:ext>
            </a:extLst>
          </p:cNvPr>
          <p:cNvGrpSpPr/>
          <p:nvPr/>
        </p:nvGrpSpPr>
        <p:grpSpPr>
          <a:xfrm>
            <a:off x="4766534" y="478419"/>
            <a:ext cx="1264436" cy="1231316"/>
            <a:chOff x="397173" y="777550"/>
            <a:chExt cx="1584027" cy="1536441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FD1AABCF-5FE4-4BDA-97E7-7A0DF10949B3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รูปภาพ 4" descr="รูปภาพ1.png">
              <a:extLst>
                <a:ext uri="{FF2B5EF4-FFF2-40B4-BE49-F238E27FC236}">
                  <a16:creationId xmlns:a16="http://schemas.microsoft.com/office/drawing/2014/main" id="{5C08D0C9-AA29-4FDD-B322-1BF92D720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10519F48-440B-465A-96FB-8F2AE8BFC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EA4E3711-2148-4959-8226-30230198B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8832F93-98A1-49A2-A7C8-DB7CF55619D0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2831588-0300-4E25-AB7D-96F140165ED2}"/>
              </a:ext>
            </a:extLst>
          </p:cNvPr>
          <p:cNvGrpSpPr/>
          <p:nvPr/>
        </p:nvGrpSpPr>
        <p:grpSpPr>
          <a:xfrm>
            <a:off x="741344" y="1747331"/>
            <a:ext cx="1264436" cy="1231316"/>
            <a:chOff x="397173" y="777550"/>
            <a:chExt cx="1584027" cy="1536441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641557C-B28A-4CFE-B5A3-E8F56B481920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รูปภาพ 4" descr="รูปภาพ1.png">
              <a:extLst>
                <a:ext uri="{FF2B5EF4-FFF2-40B4-BE49-F238E27FC236}">
                  <a16:creationId xmlns:a16="http://schemas.microsoft.com/office/drawing/2014/main" id="{DF61F31E-CD8F-45AE-BCB6-BE245AC2F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7E63977F-8953-4913-8686-C87D89F82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561CD9E4-8288-45C3-BEE2-0BCC24C1D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8837C5D-97FA-40E1-BAA5-96EEEF24FB3C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D974231-53F4-4570-83BE-CCFCAD7DAB9D}"/>
              </a:ext>
            </a:extLst>
          </p:cNvPr>
          <p:cNvGrpSpPr/>
          <p:nvPr/>
        </p:nvGrpSpPr>
        <p:grpSpPr>
          <a:xfrm>
            <a:off x="2083074" y="1784927"/>
            <a:ext cx="1264436" cy="1231316"/>
            <a:chOff x="397173" y="777550"/>
            <a:chExt cx="1584027" cy="1536441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96A8367-B0AD-49A8-8C82-771004A2E66F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5" name="รูปภาพ 4" descr="รูปภาพ1.png">
              <a:extLst>
                <a:ext uri="{FF2B5EF4-FFF2-40B4-BE49-F238E27FC236}">
                  <a16:creationId xmlns:a16="http://schemas.microsoft.com/office/drawing/2014/main" id="{A5A50A82-F4C7-4F1E-91D5-1D4685C3B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EB3BBD76-C9E2-41DE-8274-C620A8A26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DE5121B-6FE7-41B3-9EF0-FAF1E0D65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683AC5F-0FAE-41D0-A88F-421146D9154F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E302F3E-FE63-4DA7-A869-CD09B3C0C288}"/>
              </a:ext>
            </a:extLst>
          </p:cNvPr>
          <p:cNvGrpSpPr/>
          <p:nvPr/>
        </p:nvGrpSpPr>
        <p:grpSpPr>
          <a:xfrm>
            <a:off x="3424804" y="1747331"/>
            <a:ext cx="1264436" cy="1231316"/>
            <a:chOff x="397173" y="777550"/>
            <a:chExt cx="1584027" cy="1536441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F189500-C190-48AF-9D04-B6CF521D34A1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รูปภาพ 4" descr="รูปภาพ1.png">
              <a:extLst>
                <a:ext uri="{FF2B5EF4-FFF2-40B4-BE49-F238E27FC236}">
                  <a16:creationId xmlns:a16="http://schemas.microsoft.com/office/drawing/2014/main" id="{4CE8C9A3-E12E-46E7-8F80-008BB96FE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F0C5CB4C-9512-4D1E-843B-91FAF7C21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52FEF07A-D5B9-4C77-941D-912058B5A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1C8BF6E-9D0C-447E-8510-81ED32B1879F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0AD2B47-AE1C-4B4B-84A0-E4E7C8EA995D}"/>
              </a:ext>
            </a:extLst>
          </p:cNvPr>
          <p:cNvGrpSpPr/>
          <p:nvPr/>
        </p:nvGrpSpPr>
        <p:grpSpPr>
          <a:xfrm>
            <a:off x="4766534" y="1784927"/>
            <a:ext cx="1264436" cy="1231316"/>
            <a:chOff x="397173" y="777550"/>
            <a:chExt cx="1584027" cy="1536441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8B4DE0D5-D306-439F-B62D-E38FBB4A36BE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รูปภาพ 4" descr="รูปภาพ1.png">
              <a:extLst>
                <a:ext uri="{FF2B5EF4-FFF2-40B4-BE49-F238E27FC236}">
                  <a16:creationId xmlns:a16="http://schemas.microsoft.com/office/drawing/2014/main" id="{233DCD73-F1DD-441D-8ED5-7CC282CBE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72329D02-DA6D-4EF4-940E-0A8274AAA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F26AB1D0-2C6C-4FFD-99C0-0B5B58711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D65D89D-B68C-4B18-AECB-C34DF18937EA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72F68006-6381-475D-9703-7E45772AC706}"/>
              </a:ext>
            </a:extLst>
          </p:cNvPr>
          <p:cNvGrpSpPr/>
          <p:nvPr/>
        </p:nvGrpSpPr>
        <p:grpSpPr>
          <a:xfrm>
            <a:off x="741344" y="3094378"/>
            <a:ext cx="1264436" cy="1231316"/>
            <a:chOff x="397173" y="777550"/>
            <a:chExt cx="1584027" cy="1536441"/>
          </a:xfrm>
        </p:grpSpPr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1244ED89-2736-4D95-A60C-D8994D299C15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7" name="รูปภาพ 4" descr="รูปภาพ1.png">
              <a:extLst>
                <a:ext uri="{FF2B5EF4-FFF2-40B4-BE49-F238E27FC236}">
                  <a16:creationId xmlns:a16="http://schemas.microsoft.com/office/drawing/2014/main" id="{3AF90AAA-E11E-4CBC-9F6B-4F7DD781B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A6C0F762-1244-401F-8BAF-E8F56173B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2EF37B13-69B9-401F-A10D-D28F53799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7876640-C0EC-4653-8691-043582B147C8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18D42F6-41DA-4544-BEDF-825561167617}"/>
              </a:ext>
            </a:extLst>
          </p:cNvPr>
          <p:cNvGrpSpPr/>
          <p:nvPr/>
        </p:nvGrpSpPr>
        <p:grpSpPr>
          <a:xfrm>
            <a:off x="2083074" y="3131974"/>
            <a:ext cx="1264436" cy="1231316"/>
            <a:chOff x="397173" y="777550"/>
            <a:chExt cx="1584027" cy="1536441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684B6105-0799-499D-8D38-F6D6766039F0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3" name="รูปภาพ 4" descr="รูปภาพ1.png">
              <a:extLst>
                <a:ext uri="{FF2B5EF4-FFF2-40B4-BE49-F238E27FC236}">
                  <a16:creationId xmlns:a16="http://schemas.microsoft.com/office/drawing/2014/main" id="{D314E50F-B95F-43D6-AB35-3C102076F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509DA603-E93C-4E04-923D-14D66EB54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14415DD3-2824-400E-96A0-E9B32D469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9E7A89B8-8BF3-4AB5-9581-3857FCAA0277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90531E3E-29CE-455C-9063-A2477D16939A}"/>
              </a:ext>
            </a:extLst>
          </p:cNvPr>
          <p:cNvGrpSpPr/>
          <p:nvPr/>
        </p:nvGrpSpPr>
        <p:grpSpPr>
          <a:xfrm>
            <a:off x="3424804" y="3094378"/>
            <a:ext cx="1264436" cy="1231316"/>
            <a:chOff x="397173" y="777550"/>
            <a:chExt cx="1584027" cy="1536441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55448C28-AD6F-4325-94CB-8A30B077DAF0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9" name="รูปภาพ 4" descr="รูปภาพ1.png">
              <a:extLst>
                <a:ext uri="{FF2B5EF4-FFF2-40B4-BE49-F238E27FC236}">
                  <a16:creationId xmlns:a16="http://schemas.microsoft.com/office/drawing/2014/main" id="{3F01EA7B-6CD0-4B20-BE8C-5275F3962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0121EBD9-67E7-49BF-8E5A-28E145D61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F745021B-F13F-458B-8099-EC862037F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6E4B3225-8A60-485F-A4A9-9044EB382C47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75F2E31D-25C7-4B04-B9E2-7BBD334AFF30}"/>
              </a:ext>
            </a:extLst>
          </p:cNvPr>
          <p:cNvGrpSpPr/>
          <p:nvPr/>
        </p:nvGrpSpPr>
        <p:grpSpPr>
          <a:xfrm>
            <a:off x="4766534" y="3131974"/>
            <a:ext cx="1264436" cy="1231316"/>
            <a:chOff x="397173" y="777550"/>
            <a:chExt cx="1584027" cy="1536441"/>
          </a:xfrm>
        </p:grpSpPr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A37A2ED0-AA2F-4D08-815C-5159875FD8B9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5" name="รูปภาพ 4" descr="รูปภาพ1.png">
              <a:extLst>
                <a:ext uri="{FF2B5EF4-FFF2-40B4-BE49-F238E27FC236}">
                  <a16:creationId xmlns:a16="http://schemas.microsoft.com/office/drawing/2014/main" id="{6A590021-F2B8-4097-9FD4-6ABFAA1E8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10A3A9D2-0E49-4D2E-AB37-2A8FF62E8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FFEDD72F-EB46-4228-8276-1B7778290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A6ACF40A-CDF9-4757-BE88-97C45B801D86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2F124EA0-863B-4333-AC8D-F289910837A9}"/>
              </a:ext>
            </a:extLst>
          </p:cNvPr>
          <p:cNvGrpSpPr/>
          <p:nvPr/>
        </p:nvGrpSpPr>
        <p:grpSpPr>
          <a:xfrm>
            <a:off x="741344" y="4412261"/>
            <a:ext cx="1264436" cy="1231316"/>
            <a:chOff x="397173" y="777550"/>
            <a:chExt cx="1584027" cy="1536441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58976DE6-C284-4087-B73B-C5ED90D7F3A3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1" name="รูปภาพ 4" descr="รูปภาพ1.png">
              <a:extLst>
                <a:ext uri="{FF2B5EF4-FFF2-40B4-BE49-F238E27FC236}">
                  <a16:creationId xmlns:a16="http://schemas.microsoft.com/office/drawing/2014/main" id="{9579D0B5-9623-4DA7-8E6B-CF4E6F94D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4CC61531-7352-4269-8C55-55A936304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FA095063-8EA0-46E1-A190-5FD4E488B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066B5197-9531-4476-8362-81573DA42377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46637FAC-2331-43DD-809C-CE8AB5A9A7F1}"/>
              </a:ext>
            </a:extLst>
          </p:cNvPr>
          <p:cNvGrpSpPr/>
          <p:nvPr/>
        </p:nvGrpSpPr>
        <p:grpSpPr>
          <a:xfrm>
            <a:off x="2083074" y="4449857"/>
            <a:ext cx="1264436" cy="1231316"/>
            <a:chOff x="397173" y="777550"/>
            <a:chExt cx="1584027" cy="1536441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0A49940F-0417-47DC-8A7E-FB2A8BFEFB05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7" name="รูปภาพ 4" descr="รูปภาพ1.png">
              <a:extLst>
                <a:ext uri="{FF2B5EF4-FFF2-40B4-BE49-F238E27FC236}">
                  <a16:creationId xmlns:a16="http://schemas.microsoft.com/office/drawing/2014/main" id="{E167CCDD-BEED-44F8-A2D6-3213EE3DE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B87A9E67-A013-434C-B2C5-D45715610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B73982AE-21B3-42E1-9D0C-848F239F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D001EB05-4269-4FC9-B7A4-394E344A214E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F7141719-2753-441B-8DD1-E38F020A042C}"/>
              </a:ext>
            </a:extLst>
          </p:cNvPr>
          <p:cNvGrpSpPr/>
          <p:nvPr/>
        </p:nvGrpSpPr>
        <p:grpSpPr>
          <a:xfrm>
            <a:off x="3424804" y="4412261"/>
            <a:ext cx="1264436" cy="1231316"/>
            <a:chOff x="397173" y="777550"/>
            <a:chExt cx="1584027" cy="1536441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91583C01-76D0-44E9-B7C8-48C533B61E10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3" name="รูปภาพ 4" descr="รูปภาพ1.png">
              <a:extLst>
                <a:ext uri="{FF2B5EF4-FFF2-40B4-BE49-F238E27FC236}">
                  <a16:creationId xmlns:a16="http://schemas.microsoft.com/office/drawing/2014/main" id="{C8A313BC-9744-4E7A-9442-62CA2D93C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81B9629E-BB30-4988-B884-DD5BC3F83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31A34664-300F-4772-9A6E-C0265567C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8D46C01D-BE76-441C-8DD4-97C6E33CDFF1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3A5A10F-3CFB-4C86-A2EE-858D15741EBA}"/>
              </a:ext>
            </a:extLst>
          </p:cNvPr>
          <p:cNvGrpSpPr/>
          <p:nvPr/>
        </p:nvGrpSpPr>
        <p:grpSpPr>
          <a:xfrm>
            <a:off x="4766534" y="4449857"/>
            <a:ext cx="1264436" cy="1231316"/>
            <a:chOff x="397173" y="777550"/>
            <a:chExt cx="1584027" cy="1536441"/>
          </a:xfrm>
        </p:grpSpPr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E08F01D8-2CEE-406B-B07F-1476EC14410C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9" name="รูปภาพ 4" descr="รูปภาพ1.png">
              <a:extLst>
                <a:ext uri="{FF2B5EF4-FFF2-40B4-BE49-F238E27FC236}">
                  <a16:creationId xmlns:a16="http://schemas.microsoft.com/office/drawing/2014/main" id="{21CBA6EE-A37F-4C47-8EA0-26B516E3E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C3B7D0C0-A15B-42AC-851F-ECB528498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D8DAB44B-3C92-4721-AB5B-E53D69D2B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9744F372-D5DE-450E-8156-F2746A24DFD9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B9FB1445-F564-4B24-BC2B-5A3040A9A1FB}"/>
              </a:ext>
            </a:extLst>
          </p:cNvPr>
          <p:cNvGrpSpPr/>
          <p:nvPr/>
        </p:nvGrpSpPr>
        <p:grpSpPr>
          <a:xfrm>
            <a:off x="741344" y="5718769"/>
            <a:ext cx="1264436" cy="1231316"/>
            <a:chOff x="397173" y="777550"/>
            <a:chExt cx="1584027" cy="1536441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916DF5DF-AA40-486E-9F9D-CC19E2BA4DB5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5" name="รูปภาพ 4" descr="รูปภาพ1.png">
              <a:extLst>
                <a:ext uri="{FF2B5EF4-FFF2-40B4-BE49-F238E27FC236}">
                  <a16:creationId xmlns:a16="http://schemas.microsoft.com/office/drawing/2014/main" id="{FD3E7801-6EDB-46C6-A6E8-17803B4EC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6118AC30-F498-4D08-B77E-427373559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9C504B22-0D76-4498-83F3-31EA10EFD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8F7C7B3E-3942-4047-A7EC-BDE9761F9326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EDDF42EA-BC9C-467C-87D3-E028BAB81978}"/>
              </a:ext>
            </a:extLst>
          </p:cNvPr>
          <p:cNvGrpSpPr/>
          <p:nvPr/>
        </p:nvGrpSpPr>
        <p:grpSpPr>
          <a:xfrm>
            <a:off x="2083074" y="5756365"/>
            <a:ext cx="1264436" cy="1231316"/>
            <a:chOff x="397173" y="777550"/>
            <a:chExt cx="1584027" cy="1536441"/>
          </a:xfrm>
        </p:grpSpPr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8096D9DD-37EA-488F-8EB6-B076345A3367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1" name="รูปภาพ 4" descr="รูปภาพ1.png">
              <a:extLst>
                <a:ext uri="{FF2B5EF4-FFF2-40B4-BE49-F238E27FC236}">
                  <a16:creationId xmlns:a16="http://schemas.microsoft.com/office/drawing/2014/main" id="{B73011E8-27C6-4595-A498-15F958796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2" name="Picture 171">
              <a:extLst>
                <a:ext uri="{FF2B5EF4-FFF2-40B4-BE49-F238E27FC236}">
                  <a16:creationId xmlns:a16="http://schemas.microsoft.com/office/drawing/2014/main" id="{7BAB576A-F7FB-484A-98B2-36501681B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9DF37F2C-455C-4C45-B652-4533656F4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BA6B82B2-7955-4D88-8C7A-D3CA84D8701D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B0433698-05B1-4ED4-BDF1-F36E35828AA7}"/>
              </a:ext>
            </a:extLst>
          </p:cNvPr>
          <p:cNvGrpSpPr/>
          <p:nvPr/>
        </p:nvGrpSpPr>
        <p:grpSpPr>
          <a:xfrm>
            <a:off x="3424804" y="5718769"/>
            <a:ext cx="1264436" cy="1231316"/>
            <a:chOff x="397173" y="777550"/>
            <a:chExt cx="1584027" cy="1536441"/>
          </a:xfrm>
        </p:grpSpPr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C072BB45-AD98-4664-9C6F-AA5603924B8E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7" name="รูปภาพ 4" descr="รูปภาพ1.png">
              <a:extLst>
                <a:ext uri="{FF2B5EF4-FFF2-40B4-BE49-F238E27FC236}">
                  <a16:creationId xmlns:a16="http://schemas.microsoft.com/office/drawing/2014/main" id="{81694B37-E3E4-470F-A7DB-4ABC49CA9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8" name="Picture 177">
              <a:extLst>
                <a:ext uri="{FF2B5EF4-FFF2-40B4-BE49-F238E27FC236}">
                  <a16:creationId xmlns:a16="http://schemas.microsoft.com/office/drawing/2014/main" id="{3D4D9BF8-9EB5-4C2B-9666-3E0FA7C0F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79" name="Picture 178">
              <a:extLst>
                <a:ext uri="{FF2B5EF4-FFF2-40B4-BE49-F238E27FC236}">
                  <a16:creationId xmlns:a16="http://schemas.microsoft.com/office/drawing/2014/main" id="{7CF63F05-64F7-4AE0-BED5-9F1EF58B4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376D18BD-9A59-42CD-8E83-2C992BD652FB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5CF53EF9-A517-407C-AEB1-6E11A70D3664}"/>
              </a:ext>
            </a:extLst>
          </p:cNvPr>
          <p:cNvGrpSpPr/>
          <p:nvPr/>
        </p:nvGrpSpPr>
        <p:grpSpPr>
          <a:xfrm>
            <a:off x="4766534" y="5756365"/>
            <a:ext cx="1264436" cy="1231316"/>
            <a:chOff x="397173" y="777550"/>
            <a:chExt cx="1584027" cy="1536441"/>
          </a:xfrm>
        </p:grpSpPr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FA4222DC-79F0-41E9-BC7E-2F544DD48F0F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3" name="รูปภาพ 4" descr="รูปภาพ1.png">
              <a:extLst>
                <a:ext uri="{FF2B5EF4-FFF2-40B4-BE49-F238E27FC236}">
                  <a16:creationId xmlns:a16="http://schemas.microsoft.com/office/drawing/2014/main" id="{13D23673-A72C-4E58-908A-2DF01422A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56225070-0203-49F5-89B5-01DC4FB65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434FF527-B9E2-4536-B2F9-7C4512DCC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161571B3-1700-4FCD-B800-397CBF996EF5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5CDA0A59-F18F-49B3-B30A-293C3BB5CE5B}"/>
              </a:ext>
            </a:extLst>
          </p:cNvPr>
          <p:cNvGrpSpPr/>
          <p:nvPr/>
        </p:nvGrpSpPr>
        <p:grpSpPr>
          <a:xfrm>
            <a:off x="741344" y="7065816"/>
            <a:ext cx="1264436" cy="1231316"/>
            <a:chOff x="397173" y="777550"/>
            <a:chExt cx="1584027" cy="1536441"/>
          </a:xfrm>
        </p:grpSpPr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1E01B0D7-CDCA-4626-92DD-34C8A46C7EFA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9" name="รูปภาพ 4" descr="รูปภาพ1.png">
              <a:extLst>
                <a:ext uri="{FF2B5EF4-FFF2-40B4-BE49-F238E27FC236}">
                  <a16:creationId xmlns:a16="http://schemas.microsoft.com/office/drawing/2014/main" id="{7106C33A-580B-48C9-9DFC-8C13A4D440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0" name="Picture 189">
              <a:extLst>
                <a:ext uri="{FF2B5EF4-FFF2-40B4-BE49-F238E27FC236}">
                  <a16:creationId xmlns:a16="http://schemas.microsoft.com/office/drawing/2014/main" id="{54F86885-4350-4878-97AD-78C26E28D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4B7AD5C1-5E34-4CDD-9805-BAC81CEFE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9EF3D183-334F-403D-AAB3-5560C6200517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D56A01A2-FCF8-4452-8575-F8D0F1C18B3B}"/>
              </a:ext>
            </a:extLst>
          </p:cNvPr>
          <p:cNvGrpSpPr/>
          <p:nvPr/>
        </p:nvGrpSpPr>
        <p:grpSpPr>
          <a:xfrm>
            <a:off x="2083074" y="7103412"/>
            <a:ext cx="1264436" cy="1231316"/>
            <a:chOff x="397173" y="777550"/>
            <a:chExt cx="1584027" cy="1536441"/>
          </a:xfrm>
        </p:grpSpPr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D0FE233-6D03-4A40-8BA3-E207407B0524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5" name="รูปภาพ 4" descr="รูปภาพ1.png">
              <a:extLst>
                <a:ext uri="{FF2B5EF4-FFF2-40B4-BE49-F238E27FC236}">
                  <a16:creationId xmlns:a16="http://schemas.microsoft.com/office/drawing/2014/main" id="{36EDD39A-3AB5-4A6B-AEE0-78F0EB9CC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6" name="Picture 195">
              <a:extLst>
                <a:ext uri="{FF2B5EF4-FFF2-40B4-BE49-F238E27FC236}">
                  <a16:creationId xmlns:a16="http://schemas.microsoft.com/office/drawing/2014/main" id="{95BB1771-E4B6-45CA-8B85-BDA2EEAE7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97" name="Picture 196">
              <a:extLst>
                <a:ext uri="{FF2B5EF4-FFF2-40B4-BE49-F238E27FC236}">
                  <a16:creationId xmlns:a16="http://schemas.microsoft.com/office/drawing/2014/main" id="{4CC0F943-B3AE-455F-A064-DF7A5D0DA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DA290315-A219-4303-8326-E4908FB5AD03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2CB251F7-39AD-4887-B94E-87AECBF22FBE}"/>
              </a:ext>
            </a:extLst>
          </p:cNvPr>
          <p:cNvGrpSpPr/>
          <p:nvPr/>
        </p:nvGrpSpPr>
        <p:grpSpPr>
          <a:xfrm>
            <a:off x="3424804" y="7065816"/>
            <a:ext cx="1264436" cy="1231316"/>
            <a:chOff x="397173" y="777550"/>
            <a:chExt cx="1584027" cy="1536441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B22E844-347F-408F-A7CA-777839EF899E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1" name="รูปภาพ 4" descr="รูปภาพ1.png">
              <a:extLst>
                <a:ext uri="{FF2B5EF4-FFF2-40B4-BE49-F238E27FC236}">
                  <a16:creationId xmlns:a16="http://schemas.microsoft.com/office/drawing/2014/main" id="{52EC3785-094D-4AFA-9BD1-D481A5CAB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2" name="Picture 201">
              <a:extLst>
                <a:ext uri="{FF2B5EF4-FFF2-40B4-BE49-F238E27FC236}">
                  <a16:creationId xmlns:a16="http://schemas.microsoft.com/office/drawing/2014/main" id="{E77AAD1B-3D73-4EB1-AABB-05F67AE93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3" name="Picture 202">
              <a:extLst>
                <a:ext uri="{FF2B5EF4-FFF2-40B4-BE49-F238E27FC236}">
                  <a16:creationId xmlns:a16="http://schemas.microsoft.com/office/drawing/2014/main" id="{D45A8DA5-3D10-447E-A833-F48AB87A3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379C8E46-8EDB-47F4-8D0C-F6496ED5F908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18D168B7-B30B-4BA3-B36A-E27A9549A4A8}"/>
              </a:ext>
            </a:extLst>
          </p:cNvPr>
          <p:cNvGrpSpPr/>
          <p:nvPr/>
        </p:nvGrpSpPr>
        <p:grpSpPr>
          <a:xfrm>
            <a:off x="4766534" y="7103412"/>
            <a:ext cx="1264436" cy="1231316"/>
            <a:chOff x="397173" y="777550"/>
            <a:chExt cx="1584027" cy="1536441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1414D7DB-8967-4D70-B1AB-CCE72C308094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7" name="รูปภาพ 4" descr="รูปภาพ1.png">
              <a:extLst>
                <a:ext uri="{FF2B5EF4-FFF2-40B4-BE49-F238E27FC236}">
                  <a16:creationId xmlns:a16="http://schemas.microsoft.com/office/drawing/2014/main" id="{648DCD10-D923-4918-AB1B-F056E5243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" name="Picture 207">
              <a:extLst>
                <a:ext uri="{FF2B5EF4-FFF2-40B4-BE49-F238E27FC236}">
                  <a16:creationId xmlns:a16="http://schemas.microsoft.com/office/drawing/2014/main" id="{83397DCF-6BD1-48BF-BDA6-7D66FDACB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9" name="Picture 208">
              <a:extLst>
                <a:ext uri="{FF2B5EF4-FFF2-40B4-BE49-F238E27FC236}">
                  <a16:creationId xmlns:a16="http://schemas.microsoft.com/office/drawing/2014/main" id="{494D4D58-D10A-4F66-8BFC-BF09A1204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DAA8302F-71D2-4B88-8CF6-C0ABC6C145E5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936FDCB5-E544-47E2-8CA9-591E5F282C23}"/>
              </a:ext>
            </a:extLst>
          </p:cNvPr>
          <p:cNvGrpSpPr/>
          <p:nvPr/>
        </p:nvGrpSpPr>
        <p:grpSpPr>
          <a:xfrm>
            <a:off x="730103" y="8360831"/>
            <a:ext cx="1264436" cy="1231316"/>
            <a:chOff x="397173" y="777550"/>
            <a:chExt cx="1584027" cy="1536441"/>
          </a:xfrm>
        </p:grpSpPr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5B9C16DF-F70D-4A25-A1C8-3C93A2658215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7" name="รูปภาพ 4" descr="รูปภาพ1.png">
              <a:extLst>
                <a:ext uri="{FF2B5EF4-FFF2-40B4-BE49-F238E27FC236}">
                  <a16:creationId xmlns:a16="http://schemas.microsoft.com/office/drawing/2014/main" id="{39E34CDA-65D4-4B77-9AA3-4B7377D59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8" name="Picture 237">
              <a:extLst>
                <a:ext uri="{FF2B5EF4-FFF2-40B4-BE49-F238E27FC236}">
                  <a16:creationId xmlns:a16="http://schemas.microsoft.com/office/drawing/2014/main" id="{4789367B-43A6-4B0E-AE0E-CC679BEB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39" name="Picture 238">
              <a:extLst>
                <a:ext uri="{FF2B5EF4-FFF2-40B4-BE49-F238E27FC236}">
                  <a16:creationId xmlns:a16="http://schemas.microsoft.com/office/drawing/2014/main" id="{EF9EF956-1E32-4A83-8BFC-931E16095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2454B08F-A37E-4076-AD85-D4D8380A5F79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7F97590A-5AA4-4B0A-9859-17E84F7CFE91}"/>
              </a:ext>
            </a:extLst>
          </p:cNvPr>
          <p:cNvGrpSpPr/>
          <p:nvPr/>
        </p:nvGrpSpPr>
        <p:grpSpPr>
          <a:xfrm>
            <a:off x="2071833" y="8398427"/>
            <a:ext cx="1264436" cy="1231316"/>
            <a:chOff x="397173" y="777550"/>
            <a:chExt cx="1584027" cy="1536441"/>
          </a:xfrm>
        </p:grpSpPr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4C6D5A6D-0273-43B6-B93F-51CA7C734B04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3" name="รูปภาพ 4" descr="รูปภาพ1.png">
              <a:extLst>
                <a:ext uri="{FF2B5EF4-FFF2-40B4-BE49-F238E27FC236}">
                  <a16:creationId xmlns:a16="http://schemas.microsoft.com/office/drawing/2014/main" id="{CC556BCD-4F5F-4E91-9149-7DC221A85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4" name="Picture 243">
              <a:extLst>
                <a:ext uri="{FF2B5EF4-FFF2-40B4-BE49-F238E27FC236}">
                  <a16:creationId xmlns:a16="http://schemas.microsoft.com/office/drawing/2014/main" id="{EDB3D8B3-7D3E-4780-ABAA-8FB56046EF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45" name="Picture 244">
              <a:extLst>
                <a:ext uri="{FF2B5EF4-FFF2-40B4-BE49-F238E27FC236}">
                  <a16:creationId xmlns:a16="http://schemas.microsoft.com/office/drawing/2014/main" id="{16C1FD58-48E4-478D-9D70-BC069372A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A05F67F3-75E6-44CA-95AC-DAFDE77C539C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57677DCC-63E2-43E6-9BF2-11EE8461D788}"/>
              </a:ext>
            </a:extLst>
          </p:cNvPr>
          <p:cNvGrpSpPr/>
          <p:nvPr/>
        </p:nvGrpSpPr>
        <p:grpSpPr>
          <a:xfrm>
            <a:off x="3413563" y="8360831"/>
            <a:ext cx="1264436" cy="1231316"/>
            <a:chOff x="397173" y="777550"/>
            <a:chExt cx="1584027" cy="1536441"/>
          </a:xfrm>
        </p:grpSpPr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82EA54CF-048B-4453-91B0-430ADB453ABA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9" name="รูปภาพ 4" descr="รูปภาพ1.png">
              <a:extLst>
                <a:ext uri="{FF2B5EF4-FFF2-40B4-BE49-F238E27FC236}">
                  <a16:creationId xmlns:a16="http://schemas.microsoft.com/office/drawing/2014/main" id="{39487188-480B-455F-ABA2-2C445FB93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0" name="Picture 249">
              <a:extLst>
                <a:ext uri="{FF2B5EF4-FFF2-40B4-BE49-F238E27FC236}">
                  <a16:creationId xmlns:a16="http://schemas.microsoft.com/office/drawing/2014/main" id="{CA245893-3FD2-4B74-8DF8-575CE5797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51" name="Picture 250">
              <a:extLst>
                <a:ext uri="{FF2B5EF4-FFF2-40B4-BE49-F238E27FC236}">
                  <a16:creationId xmlns:a16="http://schemas.microsoft.com/office/drawing/2014/main" id="{E5308966-AE17-47F1-934D-62B6A475C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D2B6ADFB-2745-497B-AD03-F6EA551CB5C6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4B7D8EB0-0059-4DA0-9857-671F76AE41D8}"/>
              </a:ext>
            </a:extLst>
          </p:cNvPr>
          <p:cNvGrpSpPr/>
          <p:nvPr/>
        </p:nvGrpSpPr>
        <p:grpSpPr>
          <a:xfrm>
            <a:off x="4755293" y="8398427"/>
            <a:ext cx="1264436" cy="1231316"/>
            <a:chOff x="397173" y="777550"/>
            <a:chExt cx="1584027" cy="1536441"/>
          </a:xfrm>
        </p:grpSpPr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0F3FC71E-98B4-4EB0-8068-2A89542C5E79}"/>
                </a:ext>
              </a:extLst>
            </p:cNvPr>
            <p:cNvSpPr/>
            <p:nvPr/>
          </p:nvSpPr>
          <p:spPr>
            <a:xfrm>
              <a:off x="450980" y="777550"/>
              <a:ext cx="1530220" cy="1536441"/>
            </a:xfrm>
            <a:prstGeom prst="ellipse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5" name="รูปภาพ 4" descr="รูปภาพ1.png">
              <a:extLst>
                <a:ext uri="{FF2B5EF4-FFF2-40B4-BE49-F238E27FC236}">
                  <a16:creationId xmlns:a16="http://schemas.microsoft.com/office/drawing/2014/main" id="{F456E14D-99CA-426A-BDF1-E8B8CE3F2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729" y="824462"/>
              <a:ext cx="378721" cy="5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" name="Picture 255">
              <a:extLst>
                <a:ext uri="{FF2B5EF4-FFF2-40B4-BE49-F238E27FC236}">
                  <a16:creationId xmlns:a16="http://schemas.microsoft.com/office/drawing/2014/main" id="{4849EA11-DF08-4407-B8A2-F30C1C8F0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741" y="1611580"/>
              <a:ext cx="952961" cy="6346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57" name="Picture 256">
              <a:extLst>
                <a:ext uri="{FF2B5EF4-FFF2-40B4-BE49-F238E27FC236}">
                  <a16:creationId xmlns:a16="http://schemas.microsoft.com/office/drawing/2014/main" id="{AFA6820F-28B9-45C0-A21F-655809BA6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810" y="1635619"/>
              <a:ext cx="672943" cy="4468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58D6EC80-1639-431F-80A1-E722E0F85CF3}"/>
                </a:ext>
              </a:extLst>
            </p:cNvPr>
            <p:cNvSpPr txBox="1"/>
            <p:nvPr/>
          </p:nvSpPr>
          <p:spPr>
            <a:xfrm>
              <a:off x="397173" y="1371508"/>
              <a:ext cx="1584027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900" dirty="0">
                  <a:latin typeface="JS Wansika" panose="02000000000000000000" pitchFamily="50" charset="0"/>
                  <a:cs typeface="JS Wansika" panose="02000000000000000000" pitchFamily="50" charset="0"/>
                </a:rPr>
                <a:t>ลูกอมอดบุหรี่ </a:t>
              </a:r>
              <a:r>
                <a:rPr lang="en-US" sz="700" b="1" dirty="0">
                  <a:latin typeface="Leelawadee UI" panose="020B0502040204020203" pitchFamily="34" charset="-34"/>
                  <a:cs typeface="Leelawadee UI" panose="020B0502040204020203" pitchFamily="34" charset="-34"/>
                </a:rPr>
                <a:t>Strong Candy</a:t>
              </a:r>
              <a:endParaRPr lang="th-TH" sz="700" b="1" dirty="0">
                <a:latin typeface="Leelawadee UI" panose="020B0502040204020203" pitchFamily="34" charset="-34"/>
                <a:cs typeface="Leelawadee UI" panose="020B05020402040202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993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</TotalTime>
  <Words>169</Words>
  <Application>Microsoft Office PowerPoint</Application>
  <PresentationFormat>A4 Paper (210x297 mm)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JS Wansika</vt:lpstr>
      <vt:lpstr>Leelawadee UI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boomy6040@gmail.com</dc:creator>
  <cp:lastModifiedBy>boomy6040@gmail.com</cp:lastModifiedBy>
  <cp:revision>12</cp:revision>
  <cp:lastPrinted>2019-07-06T15:11:30Z</cp:lastPrinted>
  <dcterms:created xsi:type="dcterms:W3CDTF">2019-06-19T06:08:00Z</dcterms:created>
  <dcterms:modified xsi:type="dcterms:W3CDTF">2019-07-06T15:16:54Z</dcterms:modified>
</cp:coreProperties>
</file>